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968" y="90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31.08.2023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2021366" y="1265096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45763" y="1459977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</a:t>
            </a: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  <a:endParaRPr lang="ru-RU" sz="1285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07949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41736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-141404" y="1383623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595424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378165" y="1860322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  <a:endParaRPr lang="ru-RU" sz="115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Бозриков Владимир Алексеевич</cp:lastModifiedBy>
  <cp:revision>27</cp:revision>
  <cp:lastPrinted>2023-08-02T12:13:29Z</cp:lastPrinted>
  <dcterms:created xsi:type="dcterms:W3CDTF">2023-08-02T11:27:24Z</dcterms:created>
  <dcterms:modified xsi:type="dcterms:W3CDTF">2023-08-31T12:38:29Z</dcterms:modified>
</cp:coreProperties>
</file>